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7DBDC-E28C-4645-BDC8-04BFE68062D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938CD-E90A-4D68-90E7-583291D4F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9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8D17-B9CD-4D02-8CFA-F415BD14B11F}" type="datetime1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05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2CD8-C0DD-4C31-87D1-690FF212C50E}" type="datetime1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1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77631-5498-49AD-9955-C51EEBF58D8D}" type="datetime1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0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A0279-AC08-4ABC-9807-BD0789043D83}" type="datetime1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1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C314-CA37-470D-B2F3-CF1B12EA99A6}" type="datetime1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9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3FF2-16D9-4BFE-9B40-5E5241F03064}" type="datetime1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4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A260-9E2A-4AA0-8E1C-4049D2E6D691}" type="datetime1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7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123D-76D4-4883-8A90-3275C7EDC0A5}" type="datetime1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5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F4508-4BAB-467E-8B65-C3037098A249}" type="datetime1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6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D96D-73D2-483A-93B7-F2E6CB631C77}" type="datetime1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5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9883E-06D6-457A-BF05-68768E9BB0F3}" type="datetime1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45175-CC3B-4C01-A663-2D1258040A82}" type="datetime1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9CC26-15CD-4E51-8019-A0CFAB4B4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4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wards_in_Bangalore" TargetMode="External"/><Relationship Id="rId2" Type="http://schemas.openxmlformats.org/officeDocument/2006/relationships/hyperlink" Target="https://en.wikipedia.org/wiki/List_of_Chennai_Corporation_zon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amapia.com/Bangalore.html" TargetMode="External"/><Relationship Id="rId4" Type="http://schemas.openxmlformats.org/officeDocument/2006/relationships/hyperlink" Target="https://indiamapia.com/Chennai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9563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cs typeface="Times New Roman" panose="02020603050405020304" pitchFamily="18" charset="0"/>
              </a:rPr>
              <a:t>The Battle of neighborhoods :</a:t>
            </a:r>
            <a:br>
              <a:rPr lang="en-US" sz="4000" dirty="0" smtClean="0">
                <a:cs typeface="Times New Roman" panose="02020603050405020304" pitchFamily="18" charset="0"/>
              </a:rPr>
            </a:br>
            <a:r>
              <a:rPr lang="en-US" sz="4000" dirty="0" smtClean="0">
                <a:cs typeface="Times New Roman" panose="02020603050405020304" pitchFamily="18" charset="0"/>
              </a:rPr>
              <a:t>Analysis of neighborhoods similar to hometown for job relocation</a:t>
            </a:r>
            <a:endParaRPr lang="en-US" sz="4000" dirty="0"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9500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Krishna Srinivasan</a:t>
            </a:r>
          </a:p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July 2020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Home location – filtered areas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Job location – filtered areas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2" r="26488"/>
          <a:stretch/>
        </p:blipFill>
        <p:spPr bwMode="auto">
          <a:xfrm>
            <a:off x="3351040" y="2571914"/>
            <a:ext cx="2532870" cy="360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hp\Downloads\Capstone\Nieghborhoods within 10 Km of Whitefiel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82850"/>
            <a:ext cx="5469890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194" y="2764899"/>
            <a:ext cx="1761556" cy="326495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2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Important location cluster</a:t>
            </a:r>
            <a:endParaRPr lang="en-US" dirty="0"/>
          </a:p>
        </p:txBody>
      </p:sp>
      <p:pic>
        <p:nvPicPr>
          <p:cNvPr id="6" name="Picture 5" descr="C:\Users\hp\Downloads\Capstone\important_locations_map_with_cluster_chenna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3" t="29974" r="35169" b="13320"/>
          <a:stretch/>
        </p:blipFill>
        <p:spPr bwMode="auto">
          <a:xfrm>
            <a:off x="857354" y="2965147"/>
            <a:ext cx="2154081" cy="28630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hp\Downloads\Capstone\important_locations_map_with_cluster_bangalor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7" t="13299" r="22654" b="26244"/>
          <a:stretch/>
        </p:blipFill>
        <p:spPr bwMode="auto">
          <a:xfrm>
            <a:off x="3144695" y="2965147"/>
            <a:ext cx="4344554" cy="28630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857354" y="2507128"/>
            <a:ext cx="1608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Home location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44695" y="2507128"/>
            <a:ext cx="1360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Job location </a:t>
            </a:r>
            <a:endParaRPr lang="en-US" dirty="0"/>
          </a:p>
        </p:txBody>
      </p:sp>
      <p:pic>
        <p:nvPicPr>
          <p:cNvPr id="17" name="Picture 16" descr="C:\Users\hp\Downloads\Capstone\combined_clus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195" y="2525987"/>
            <a:ext cx="12858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8265037" y="2156829"/>
            <a:ext cx="1009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Cluster 0</a:t>
            </a:r>
          </a:p>
        </p:txBody>
      </p:sp>
      <p:pic>
        <p:nvPicPr>
          <p:cNvPr id="23" name="Picture 22" descr="C:\Users\hp\Downloads\Capstone\combined_clus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071" y="1963041"/>
            <a:ext cx="1306830" cy="422402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10370229" y="1593709"/>
            <a:ext cx="1009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</a:rPr>
              <a:t>Cluster 2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872388" y="4627878"/>
            <a:ext cx="19435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All the important home locations are grouped into clusters 0 and 2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01577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Recommend the first two closest locations in each cluster.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Job locations similar to home are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rgbClr val="92D050"/>
                </a:solidFill>
              </a:rPr>
              <a:t>Ramgondanhalli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Kundalahalli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92D050"/>
                </a:solidFill>
              </a:rPr>
              <a:t>Kadugodi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7030A0"/>
                </a:solidFill>
              </a:rPr>
              <a:t>Hoodi</a:t>
            </a: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All locations are less than 5 Km from office.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Job location similar to home.</a:t>
            </a:r>
            <a:endParaRPr lang="en-US" dirty="0"/>
          </a:p>
        </p:txBody>
      </p:sp>
      <p:pic>
        <p:nvPicPr>
          <p:cNvPr id="10" name="Picture 9" descr="C:\Users\hp\Downloads\Capstone\Nearest Neighborhood from Whitefield Similar to Hom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77" y="2579688"/>
            <a:ext cx="5846445" cy="35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Recommendation of job areas similar to hometown areas is discussed.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In this preliminary work focus is restricted to identify similar locations.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More features can be included in future for robust results such as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Housing prices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Transportation facilities nearby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Weather etc.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8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 smtClean="0"/>
              <a:t>Motivation and Objective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Data description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Methodology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Results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Discussion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Moving is painful even though it is for the career or job of your dreams.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Several factors to consider during job relocation include –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new cost of living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Weather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 new home or temporary housing and so on.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Objective –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To identify locations near job place that are similar to places in hometown.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a typeface="Calibri" panose="020F0502020204030204" pitchFamily="34" charset="0"/>
              </a:rPr>
              <a:t>Zone information is obtained from Wikipedia pages –</a:t>
            </a:r>
          </a:p>
          <a:p>
            <a:pPr marL="800100" lvl="1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"/>
            </a:pPr>
            <a:r>
              <a:rPr lang="en-US" u="sng" dirty="0">
                <a:solidFill>
                  <a:srgbClr val="0563C1"/>
                </a:solidFill>
                <a:ea typeface="Calibri" panose="020F0502020204030204" pitchFamily="34" charset="0"/>
                <a:hlinkClick r:id="rId2"/>
              </a:rPr>
              <a:t>https://en.wikipedia.org/wiki/List_of_Chennai_Corporation_zones</a:t>
            </a:r>
            <a:r>
              <a:rPr lang="en-US" dirty="0">
                <a:ea typeface="Calibri" panose="020F0502020204030204" pitchFamily="34" charset="0"/>
              </a:rPr>
              <a:t> </a:t>
            </a:r>
          </a:p>
          <a:p>
            <a:pPr marL="800100" lvl="1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"/>
            </a:pPr>
            <a:r>
              <a:rPr lang="en-US" u="sng" dirty="0">
                <a:solidFill>
                  <a:srgbClr val="0563C1"/>
                </a:solidFill>
                <a:ea typeface="Calibri" panose="020F0502020204030204" pitchFamily="34" charset="0"/>
                <a:hlinkClick r:id="rId3"/>
              </a:rPr>
              <a:t>https://en.wikipedia.org/wiki/List_of_wards_in_Bangalore</a:t>
            </a:r>
            <a:r>
              <a:rPr lang="en-US" dirty="0">
                <a:ea typeface="Calibri" panose="020F0502020204030204" pitchFamily="34" charset="0"/>
              </a:rPr>
              <a:t>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a typeface="Calibri" panose="020F0502020204030204" pitchFamily="34" charset="0"/>
              </a:rPr>
              <a:t>Geographical coordinate information is obtained from –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u="sng" dirty="0">
                <a:solidFill>
                  <a:srgbClr val="0563C1"/>
                </a:solidFill>
                <a:ea typeface="Calibri" panose="020F0502020204030204" pitchFamily="34" charset="0"/>
                <a:hlinkClick r:id="rId4"/>
              </a:rPr>
              <a:t>https://indiamapia.com/Chennai.html</a:t>
            </a:r>
            <a:r>
              <a:rPr lang="en-US" dirty="0">
                <a:ea typeface="Calibri" panose="020F0502020204030204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u="sng" dirty="0">
                <a:solidFill>
                  <a:srgbClr val="0563C1"/>
                </a:solidFill>
                <a:ea typeface="Calibri" panose="020F0502020204030204" pitchFamily="34" charset="0"/>
                <a:hlinkClick r:id="rId5"/>
              </a:rPr>
              <a:t>https://indiamapia.com/Bangalore.html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825625"/>
            <a:ext cx="54842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effectLst/>
                <a:ea typeface="Calibri" panose="020F0502020204030204" pitchFamily="34" charset="0"/>
              </a:rPr>
              <a:t>Data Extraction and clustering process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Calibri" panose="020F0502020204030204" pitchFamily="34" charset="0"/>
              </a:rPr>
              <a:t>Zonal information extracted from webpage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effectLst/>
                <a:ea typeface="Calibri" panose="020F0502020204030204" pitchFamily="34" charset="0"/>
              </a:rPr>
              <a:t>Obtain location information</a:t>
            </a:r>
            <a:endParaRPr lang="en-US" sz="2800" dirty="0" smtClean="0">
              <a:effectLst/>
              <a:ea typeface="Calibri" panose="020F0502020204030204" pitchFamily="34" charset="0"/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8" b="17875"/>
          <a:stretch/>
        </p:blipFill>
        <p:spPr>
          <a:xfrm>
            <a:off x="1939290" y="4389120"/>
            <a:ext cx="8313420" cy="190717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96000" y="1767797"/>
            <a:ext cx="56279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 startAt="3"/>
            </a:pPr>
            <a:endParaRPr lang="en-US" sz="2400" dirty="0" smtClean="0">
              <a:ea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Calibri" panose="020F0502020204030204" pitchFamily="34" charset="0"/>
              </a:rPr>
              <a:t>Explore zones using Foursquare API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Calibri" panose="020F0502020204030204" pitchFamily="34" charset="0"/>
              </a:rPr>
              <a:t>EDA and clustering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Calibri" panose="020F0502020204030204" pitchFamily="34" charset="0"/>
              </a:rPr>
              <a:t>Explore and visualize cluster</a:t>
            </a:r>
            <a:endParaRPr lang="en-US" sz="2800" dirty="0" smtClean="0">
              <a:effectLst/>
              <a:ea typeface="Calibri" panose="020F0502020204030204" pitchFamily="34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5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105" y="1825625"/>
            <a:ext cx="3134695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0" y="1825625"/>
            <a:ext cx="72085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Identifying similar neighborhood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Repeat the extraction process for job and home location.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Filter and group important locations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Cluster grouped data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Analyze and recommend similar areas.</a:t>
            </a:r>
            <a:endParaRPr lang="en-US" sz="2800" dirty="0" smtClean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Home location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Job location</a:t>
            </a:r>
            <a:endParaRPr lang="en-US" dirty="0"/>
          </a:p>
        </p:txBody>
      </p:sp>
      <p:pic>
        <p:nvPicPr>
          <p:cNvPr id="10" name="Picture 9" descr="C:\Users\hp\Downloads\Capstone\chennai_latl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030617"/>
            <a:ext cx="25146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hp\Downloads\Capstone\bangalore_latl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107611"/>
            <a:ext cx="24574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hp\Downloads\Capstone\chennai_loc_viz_fol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90" y="3479211"/>
            <a:ext cx="4969510" cy="299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hp\Downloads\Capstone\bangalore_loc_viz_fol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20" y="3482386"/>
            <a:ext cx="4989830" cy="299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hp\Downloads\Capstone\num_venues_nearby_chennai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10" b="78718"/>
          <a:stretch/>
        </p:blipFill>
        <p:spPr bwMode="auto">
          <a:xfrm>
            <a:off x="1050290" y="2511630"/>
            <a:ext cx="2152650" cy="6953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C:\Users\hp\Downloads\Capstone\num_venues_nearby_bangalore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99" b="77982"/>
          <a:stretch/>
        </p:blipFill>
        <p:spPr bwMode="auto">
          <a:xfrm>
            <a:off x="6172200" y="2511630"/>
            <a:ext cx="2220595" cy="7143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5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Home location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Job location</a:t>
            </a:r>
            <a:endParaRPr lang="en-US" dirty="0"/>
          </a:p>
        </p:txBody>
      </p:sp>
      <p:pic>
        <p:nvPicPr>
          <p:cNvPr id="16" name="Picture 15" descr="C:\Users\hp\Downloads\Capstone\Number of venues near each area in Chennai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2756263"/>
            <a:ext cx="4933950" cy="355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6827" y="2621326"/>
            <a:ext cx="4792345" cy="35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7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Home location cluster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Job location cluster</a:t>
            </a:r>
            <a:endParaRPr lang="en-US" dirty="0"/>
          </a:p>
        </p:txBody>
      </p:sp>
      <p:pic>
        <p:nvPicPr>
          <p:cNvPr id="7" name="Picture 6" descr="C:\Users\hp\Downloads\Capstone\Chennai_map_with_clustering_informa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0834"/>
            <a:ext cx="5181600" cy="308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hp\Downloads\Capstone\bangalore_map_with_clustering_informat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30834"/>
            <a:ext cx="5181600" cy="308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hp\Downloads\Capstone\chennai_grouped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6784"/>
            <a:ext cx="1962150" cy="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hp\Downloads\Capstone\bangalore_groupe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99009"/>
            <a:ext cx="202184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Applied Data science Capstone | Krishna Srinivasan | July 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9CC26-15CD-4E51-8019-A0CFAB4B4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431</Words>
  <Application>Microsoft Office PowerPoint</Application>
  <PresentationFormat>Widescreen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The Battle of neighborhoods : Analysis of neighborhoods similar to hometown for job relocation</vt:lpstr>
      <vt:lpstr>Contents</vt:lpstr>
      <vt:lpstr>Motivation and objective</vt:lpstr>
      <vt:lpstr>Data description</vt:lpstr>
      <vt:lpstr>Methodology</vt:lpstr>
      <vt:lpstr>Methodology</vt:lpstr>
      <vt:lpstr>Exploratory data analysis</vt:lpstr>
      <vt:lpstr>Exploratory data analysis</vt:lpstr>
      <vt:lpstr>Results</vt:lpstr>
      <vt:lpstr>Results</vt:lpstr>
      <vt:lpstr>Results</vt:lpstr>
      <vt:lpstr>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 – Analysis of neighborhoods similar to hometown for job relocation</dc:title>
  <dc:creator>hp</dc:creator>
  <cp:lastModifiedBy>hp</cp:lastModifiedBy>
  <cp:revision>14</cp:revision>
  <dcterms:created xsi:type="dcterms:W3CDTF">2020-07-23T15:59:48Z</dcterms:created>
  <dcterms:modified xsi:type="dcterms:W3CDTF">2020-07-23T17:01:48Z</dcterms:modified>
</cp:coreProperties>
</file>